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2" r:id="rId6"/>
    <p:sldId id="259" r:id="rId7"/>
    <p:sldId id="264" r:id="rId8"/>
    <p:sldId id="265" r:id="rId9"/>
    <p:sldId id="263" r:id="rId10"/>
    <p:sldId id="267" r:id="rId11"/>
    <p:sldId id="261" r:id="rId12"/>
    <p:sldId id="266"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DACCC5-DE05-47A2-87F6-F6CBBE74B4D6}" v="23" dt="2024-04-16T21:27:20.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Nicholson" userId="b54d9ce83c4351b5" providerId="LiveId" clId="{7DDACCC5-DE05-47A2-87F6-F6CBBE74B4D6}"/>
    <pc:docChg chg="undo custSel addSld modSld modMainMaster">
      <pc:chgData name="Christopher Nicholson" userId="b54d9ce83c4351b5" providerId="LiveId" clId="{7DDACCC5-DE05-47A2-87F6-F6CBBE74B4D6}" dt="2024-04-16T21:27:35.656" v="757" actId="20577"/>
      <pc:docMkLst>
        <pc:docMk/>
      </pc:docMkLst>
      <pc:sldChg chg="modSp mod setBg">
        <pc:chgData name="Christopher Nicholson" userId="b54d9ce83c4351b5" providerId="LiveId" clId="{7DDACCC5-DE05-47A2-87F6-F6CBBE74B4D6}" dt="2024-04-16T04:39:13.450" v="487"/>
        <pc:sldMkLst>
          <pc:docMk/>
          <pc:sldMk cId="3875370650" sldId="256"/>
        </pc:sldMkLst>
        <pc:spChg chg="mod">
          <ac:chgData name="Christopher Nicholson" userId="b54d9ce83c4351b5" providerId="LiveId" clId="{7DDACCC5-DE05-47A2-87F6-F6CBBE74B4D6}" dt="2024-04-11T04:56:31.029" v="41" actId="20577"/>
          <ac:spMkLst>
            <pc:docMk/>
            <pc:sldMk cId="3875370650" sldId="256"/>
            <ac:spMk id="2" creationId="{55608AFF-8C63-F920-A7C4-EB8C35D37CA1}"/>
          </ac:spMkLst>
        </pc:spChg>
        <pc:spChg chg="mod">
          <ac:chgData name="Christopher Nicholson" userId="b54d9ce83c4351b5" providerId="LiveId" clId="{7DDACCC5-DE05-47A2-87F6-F6CBBE74B4D6}" dt="2024-04-11T04:56:40.831" v="101" actId="20577"/>
          <ac:spMkLst>
            <pc:docMk/>
            <pc:sldMk cId="3875370650" sldId="256"/>
            <ac:spMk id="3" creationId="{CCE55A6C-DC41-B7A6-F571-19DD3FE72929}"/>
          </ac:spMkLst>
        </pc:spChg>
      </pc:sldChg>
      <pc:sldChg chg="modSp mod setBg">
        <pc:chgData name="Christopher Nicholson" userId="b54d9ce83c4351b5" providerId="LiveId" clId="{7DDACCC5-DE05-47A2-87F6-F6CBBE74B4D6}" dt="2024-04-16T04:39:13.450" v="487"/>
        <pc:sldMkLst>
          <pc:docMk/>
          <pc:sldMk cId="3215262031" sldId="257"/>
        </pc:sldMkLst>
        <pc:spChg chg="mod">
          <ac:chgData name="Christopher Nicholson" userId="b54d9ce83c4351b5" providerId="LiveId" clId="{7DDACCC5-DE05-47A2-87F6-F6CBBE74B4D6}" dt="2024-04-11T04:57:06.181" v="111" actId="20577"/>
          <ac:spMkLst>
            <pc:docMk/>
            <pc:sldMk cId="3215262031" sldId="257"/>
            <ac:spMk id="3" creationId="{8022F78A-9ADF-370F-03D7-23FEDF245127}"/>
          </ac:spMkLst>
        </pc:spChg>
      </pc:sldChg>
      <pc:sldChg chg="modSp mod">
        <pc:chgData name="Christopher Nicholson" userId="b54d9ce83c4351b5" providerId="LiveId" clId="{7DDACCC5-DE05-47A2-87F6-F6CBBE74B4D6}" dt="2024-04-16T21:23:29.008" v="720" actId="20577"/>
        <pc:sldMkLst>
          <pc:docMk/>
          <pc:sldMk cId="3423712250" sldId="258"/>
        </pc:sldMkLst>
        <pc:spChg chg="mod">
          <ac:chgData name="Christopher Nicholson" userId="b54d9ce83c4351b5" providerId="LiveId" clId="{7DDACCC5-DE05-47A2-87F6-F6CBBE74B4D6}" dt="2024-04-16T21:23:29.008" v="720" actId="20577"/>
          <ac:spMkLst>
            <pc:docMk/>
            <pc:sldMk cId="3423712250" sldId="258"/>
            <ac:spMk id="2" creationId="{23DC0784-FEDD-A008-FC86-8F4216FF9E07}"/>
          </ac:spMkLst>
        </pc:spChg>
        <pc:spChg chg="mod">
          <ac:chgData name="Christopher Nicholson" userId="b54d9ce83c4351b5" providerId="LiveId" clId="{7DDACCC5-DE05-47A2-87F6-F6CBBE74B4D6}" dt="2024-04-13T01:38:50.040" v="126" actId="20577"/>
          <ac:spMkLst>
            <pc:docMk/>
            <pc:sldMk cId="3423712250" sldId="258"/>
            <ac:spMk id="3" creationId="{17A2CD77-BCBC-46EF-62E9-0EE90731C5A1}"/>
          </ac:spMkLst>
        </pc:spChg>
      </pc:sldChg>
      <pc:sldChg chg="modSp mod">
        <pc:chgData name="Christopher Nicholson" userId="b54d9ce83c4351b5" providerId="LiveId" clId="{7DDACCC5-DE05-47A2-87F6-F6CBBE74B4D6}" dt="2024-04-13T01:45:47.642" v="218" actId="20577"/>
        <pc:sldMkLst>
          <pc:docMk/>
          <pc:sldMk cId="407778513" sldId="259"/>
        </pc:sldMkLst>
        <pc:spChg chg="mod">
          <ac:chgData name="Christopher Nicholson" userId="b54d9ce83c4351b5" providerId="LiveId" clId="{7DDACCC5-DE05-47A2-87F6-F6CBBE74B4D6}" dt="2024-04-11T04:57:32.615" v="114" actId="20577"/>
          <ac:spMkLst>
            <pc:docMk/>
            <pc:sldMk cId="407778513" sldId="259"/>
            <ac:spMk id="2" creationId="{9C0496B4-31A6-78E1-4CAF-87590771C5F8}"/>
          </ac:spMkLst>
        </pc:spChg>
        <pc:spChg chg="mod">
          <ac:chgData name="Christopher Nicholson" userId="b54d9ce83c4351b5" providerId="LiveId" clId="{7DDACCC5-DE05-47A2-87F6-F6CBBE74B4D6}" dt="2024-04-13T01:45:47.642" v="218" actId="20577"/>
          <ac:spMkLst>
            <pc:docMk/>
            <pc:sldMk cId="407778513" sldId="259"/>
            <ac:spMk id="3" creationId="{122CB530-6037-5089-52B6-C6A55A617D37}"/>
          </ac:spMkLst>
        </pc:spChg>
      </pc:sldChg>
      <pc:sldChg chg="modSp mod">
        <pc:chgData name="Christopher Nicholson" userId="b54d9ce83c4351b5" providerId="LiveId" clId="{7DDACCC5-DE05-47A2-87F6-F6CBBE74B4D6}" dt="2024-04-16T05:01:25.320" v="661" actId="20577"/>
        <pc:sldMkLst>
          <pc:docMk/>
          <pc:sldMk cId="1316427608" sldId="260"/>
        </pc:sldMkLst>
        <pc:spChg chg="mod">
          <ac:chgData name="Christopher Nicholson" userId="b54d9ce83c4351b5" providerId="LiveId" clId="{7DDACCC5-DE05-47A2-87F6-F6CBBE74B4D6}" dt="2024-04-16T05:01:25.320" v="661" actId="20577"/>
          <ac:spMkLst>
            <pc:docMk/>
            <pc:sldMk cId="1316427608" sldId="260"/>
            <ac:spMk id="2" creationId="{C0DCBD41-93FB-D08F-0F18-DA98FC5876B3}"/>
          </ac:spMkLst>
        </pc:spChg>
        <pc:spChg chg="mod">
          <ac:chgData name="Christopher Nicholson" userId="b54d9ce83c4351b5" providerId="LiveId" clId="{7DDACCC5-DE05-47A2-87F6-F6CBBE74B4D6}" dt="2024-04-13T02:35:53.890" v="471" actId="20577"/>
          <ac:spMkLst>
            <pc:docMk/>
            <pc:sldMk cId="1316427608" sldId="260"/>
            <ac:spMk id="3" creationId="{DA1A0A90-C095-74D9-B832-81F285E0DE3E}"/>
          </ac:spMkLst>
        </pc:spChg>
      </pc:sldChg>
      <pc:sldChg chg="modSp mod">
        <pc:chgData name="Christopher Nicholson" userId="b54d9ce83c4351b5" providerId="LiveId" clId="{7DDACCC5-DE05-47A2-87F6-F6CBBE74B4D6}" dt="2024-04-13T01:51:46.226" v="296" actId="20577"/>
        <pc:sldMkLst>
          <pc:docMk/>
          <pc:sldMk cId="1623110796" sldId="261"/>
        </pc:sldMkLst>
        <pc:spChg chg="mod">
          <ac:chgData name="Christopher Nicholson" userId="b54d9ce83c4351b5" providerId="LiveId" clId="{7DDACCC5-DE05-47A2-87F6-F6CBBE74B4D6}" dt="2024-04-13T01:51:46.226" v="296" actId="20577"/>
          <ac:spMkLst>
            <pc:docMk/>
            <pc:sldMk cId="1623110796" sldId="261"/>
            <ac:spMk id="3" creationId="{FB32DE79-D343-EE93-DA15-18078C1C7172}"/>
          </ac:spMkLst>
        </pc:spChg>
      </pc:sldChg>
      <pc:sldChg chg="modSp mod">
        <pc:chgData name="Christopher Nicholson" userId="b54d9ce83c4351b5" providerId="LiveId" clId="{7DDACCC5-DE05-47A2-87F6-F6CBBE74B4D6}" dt="2024-04-13T01:44:27.428" v="177" actId="20577"/>
        <pc:sldMkLst>
          <pc:docMk/>
          <pc:sldMk cId="4236622379" sldId="262"/>
        </pc:sldMkLst>
        <pc:spChg chg="mod">
          <ac:chgData name="Christopher Nicholson" userId="b54d9ce83c4351b5" providerId="LiveId" clId="{7DDACCC5-DE05-47A2-87F6-F6CBBE74B4D6}" dt="2024-04-13T01:44:27.428" v="177" actId="20577"/>
          <ac:spMkLst>
            <pc:docMk/>
            <pc:sldMk cId="4236622379" sldId="262"/>
            <ac:spMk id="3" creationId="{BA9F6EEE-95C0-69DA-B90C-2248B8279F9A}"/>
          </ac:spMkLst>
        </pc:spChg>
      </pc:sldChg>
      <pc:sldChg chg="addSp delSp modSp mod">
        <pc:chgData name="Christopher Nicholson" userId="b54d9ce83c4351b5" providerId="LiveId" clId="{7DDACCC5-DE05-47A2-87F6-F6CBBE74B4D6}" dt="2024-04-16T21:27:35.656" v="757" actId="20577"/>
        <pc:sldMkLst>
          <pc:docMk/>
          <pc:sldMk cId="2428282517" sldId="263"/>
        </pc:sldMkLst>
        <pc:spChg chg="add">
          <ac:chgData name="Christopher Nicholson" userId="b54d9ce83c4351b5" providerId="LiveId" clId="{7DDACCC5-DE05-47A2-87F6-F6CBBE74B4D6}" dt="2024-04-16T21:27:00.786" v="747"/>
          <ac:spMkLst>
            <pc:docMk/>
            <pc:sldMk cId="2428282517" sldId="263"/>
            <ac:spMk id="3" creationId="{B606ECD4-C187-D06C-017F-A43DE329FD83}"/>
          </ac:spMkLst>
        </pc:spChg>
        <pc:spChg chg="del mod">
          <ac:chgData name="Christopher Nicholson" userId="b54d9ce83c4351b5" providerId="LiveId" clId="{7DDACCC5-DE05-47A2-87F6-F6CBBE74B4D6}" dt="2024-04-13T01:58:39.121" v="301" actId="478"/>
          <ac:spMkLst>
            <pc:docMk/>
            <pc:sldMk cId="2428282517" sldId="263"/>
            <ac:spMk id="3" creationId="{F2DA5D9A-A173-4E80-F6ED-87EAAB417781}"/>
          </ac:spMkLst>
        </pc:spChg>
        <pc:spChg chg="add">
          <ac:chgData name="Christopher Nicholson" userId="b54d9ce83c4351b5" providerId="LiveId" clId="{7DDACCC5-DE05-47A2-87F6-F6CBBE74B4D6}" dt="2024-04-16T21:27:13.864" v="748"/>
          <ac:spMkLst>
            <pc:docMk/>
            <pc:sldMk cId="2428282517" sldId="263"/>
            <ac:spMk id="4" creationId="{5D862312-4155-861C-F866-E0A798B684D3}"/>
          </ac:spMkLst>
        </pc:spChg>
        <pc:spChg chg="add del">
          <ac:chgData name="Christopher Nicholson" userId="b54d9ce83c4351b5" providerId="LiveId" clId="{7DDACCC5-DE05-47A2-87F6-F6CBBE74B4D6}" dt="2024-04-13T01:58:39.121" v="301" actId="478"/>
          <ac:spMkLst>
            <pc:docMk/>
            <pc:sldMk cId="2428282517" sldId="263"/>
            <ac:spMk id="4" creationId="{614152A4-137E-AB98-F85C-30194A75DFBF}"/>
          </ac:spMkLst>
        </pc:spChg>
        <pc:spChg chg="add del mod">
          <ac:chgData name="Christopher Nicholson" userId="b54d9ce83c4351b5" providerId="LiveId" clId="{7DDACCC5-DE05-47A2-87F6-F6CBBE74B4D6}" dt="2024-04-16T21:27:35.656" v="757" actId="20577"/>
          <ac:spMkLst>
            <pc:docMk/>
            <pc:sldMk cId="2428282517" sldId="263"/>
            <ac:spMk id="5" creationId="{27F0DFED-22F5-CB01-F7AE-524A8D99123B}"/>
          </ac:spMkLst>
        </pc:spChg>
        <pc:spChg chg="add mod">
          <ac:chgData name="Christopher Nicholson" userId="b54d9ce83c4351b5" providerId="LiveId" clId="{7DDACCC5-DE05-47A2-87F6-F6CBBE74B4D6}" dt="2024-04-16T21:27:19.749" v="750"/>
          <ac:spMkLst>
            <pc:docMk/>
            <pc:sldMk cId="2428282517" sldId="263"/>
            <ac:spMk id="6" creationId="{3936857C-87D3-F428-617C-D9B83711C8EE}"/>
          </ac:spMkLst>
        </pc:spChg>
        <pc:spChg chg="add mod">
          <ac:chgData name="Christopher Nicholson" userId="b54d9ce83c4351b5" providerId="LiveId" clId="{7DDACCC5-DE05-47A2-87F6-F6CBBE74B4D6}" dt="2024-04-13T01:58:48.102" v="305"/>
          <ac:spMkLst>
            <pc:docMk/>
            <pc:sldMk cId="2428282517" sldId="263"/>
            <ac:spMk id="6" creationId="{D16E395A-6331-CB00-709B-2B3B0B5542B5}"/>
          </ac:spMkLst>
        </pc:spChg>
        <pc:spChg chg="add mod">
          <ac:chgData name="Christopher Nicholson" userId="b54d9ce83c4351b5" providerId="LiveId" clId="{7DDACCC5-DE05-47A2-87F6-F6CBBE74B4D6}" dt="2024-04-13T01:58:51.216" v="307"/>
          <ac:spMkLst>
            <pc:docMk/>
            <pc:sldMk cId="2428282517" sldId="263"/>
            <ac:spMk id="7" creationId="{4E23DE76-EDC5-ECEB-04A2-AB62BAF18435}"/>
          </ac:spMkLst>
        </pc:spChg>
        <pc:spChg chg="add mod">
          <ac:chgData name="Christopher Nicholson" userId="b54d9ce83c4351b5" providerId="LiveId" clId="{7DDACCC5-DE05-47A2-87F6-F6CBBE74B4D6}" dt="2024-04-13T02:00:39.291" v="335" actId="20577"/>
          <ac:spMkLst>
            <pc:docMk/>
            <pc:sldMk cId="2428282517" sldId="263"/>
            <ac:spMk id="8" creationId="{60D7CCB6-9F39-7050-8727-6403BE7BE587}"/>
          </ac:spMkLst>
        </pc:spChg>
        <pc:spChg chg="add">
          <ac:chgData name="Christopher Nicholson" userId="b54d9ce83c4351b5" providerId="LiveId" clId="{7DDACCC5-DE05-47A2-87F6-F6CBBE74B4D6}" dt="2024-04-13T02:02:56.798" v="414"/>
          <ac:spMkLst>
            <pc:docMk/>
            <pc:sldMk cId="2428282517" sldId="263"/>
            <ac:spMk id="9" creationId="{A7C5B56A-7343-0F9F-ACC2-5CA6DFC3B3B8}"/>
          </ac:spMkLst>
        </pc:spChg>
      </pc:sldChg>
      <pc:sldChg chg="modSp new mod">
        <pc:chgData name="Christopher Nicholson" userId="b54d9ce83c4351b5" providerId="LiveId" clId="{7DDACCC5-DE05-47A2-87F6-F6CBBE74B4D6}" dt="2024-04-13T02:13:48.882" v="465" actId="313"/>
        <pc:sldMkLst>
          <pc:docMk/>
          <pc:sldMk cId="2707605165" sldId="264"/>
        </pc:sldMkLst>
        <pc:spChg chg="mod">
          <ac:chgData name="Christopher Nicholson" userId="b54d9ce83c4351b5" providerId="LiveId" clId="{7DDACCC5-DE05-47A2-87F6-F6CBBE74B4D6}" dt="2024-04-13T02:09:03.282" v="433" actId="20577"/>
          <ac:spMkLst>
            <pc:docMk/>
            <pc:sldMk cId="2707605165" sldId="264"/>
            <ac:spMk id="2" creationId="{6ED1510C-B516-A8A5-299C-A967F29CE706}"/>
          </ac:spMkLst>
        </pc:spChg>
        <pc:spChg chg="mod">
          <ac:chgData name="Christopher Nicholson" userId="b54d9ce83c4351b5" providerId="LiveId" clId="{7DDACCC5-DE05-47A2-87F6-F6CBBE74B4D6}" dt="2024-04-13T02:13:48.882" v="465" actId="313"/>
          <ac:spMkLst>
            <pc:docMk/>
            <pc:sldMk cId="2707605165" sldId="264"/>
            <ac:spMk id="3" creationId="{488C9D49-0F69-3855-00A2-6B39A50F80DF}"/>
          </ac:spMkLst>
        </pc:spChg>
      </pc:sldChg>
      <pc:sldChg chg="modSp new mod">
        <pc:chgData name="Christopher Nicholson" userId="b54d9ce83c4351b5" providerId="LiveId" clId="{7DDACCC5-DE05-47A2-87F6-F6CBBE74B4D6}" dt="2024-04-13T01:44:53.521" v="198" actId="313"/>
        <pc:sldMkLst>
          <pc:docMk/>
          <pc:sldMk cId="2970155708" sldId="265"/>
        </pc:sldMkLst>
        <pc:spChg chg="mod">
          <ac:chgData name="Christopher Nicholson" userId="b54d9ce83c4351b5" providerId="LiveId" clId="{7DDACCC5-DE05-47A2-87F6-F6CBBE74B4D6}" dt="2024-04-13T01:39:38.353" v="151" actId="20577"/>
          <ac:spMkLst>
            <pc:docMk/>
            <pc:sldMk cId="2970155708" sldId="265"/>
            <ac:spMk id="2" creationId="{D61C9CA8-8F65-DA83-6409-4C016DCEDB8F}"/>
          </ac:spMkLst>
        </pc:spChg>
        <pc:spChg chg="mod">
          <ac:chgData name="Christopher Nicholson" userId="b54d9ce83c4351b5" providerId="LiveId" clId="{7DDACCC5-DE05-47A2-87F6-F6CBBE74B4D6}" dt="2024-04-13T01:44:53.521" v="198" actId="313"/>
          <ac:spMkLst>
            <pc:docMk/>
            <pc:sldMk cId="2970155708" sldId="265"/>
            <ac:spMk id="3" creationId="{71A366D2-F3E4-5201-68EC-1F67053E3DE6}"/>
          </ac:spMkLst>
        </pc:spChg>
      </pc:sldChg>
      <pc:sldChg chg="modSp new mod">
        <pc:chgData name="Christopher Nicholson" userId="b54d9ce83c4351b5" providerId="LiveId" clId="{7DDACCC5-DE05-47A2-87F6-F6CBBE74B4D6}" dt="2024-04-13T01:50:55.936" v="287" actId="114"/>
        <pc:sldMkLst>
          <pc:docMk/>
          <pc:sldMk cId="2707356129" sldId="266"/>
        </pc:sldMkLst>
        <pc:spChg chg="mod">
          <ac:chgData name="Christopher Nicholson" userId="b54d9ce83c4351b5" providerId="LiveId" clId="{7DDACCC5-DE05-47A2-87F6-F6CBBE74B4D6}" dt="2024-04-13T01:50:39.291" v="277" actId="114"/>
          <ac:spMkLst>
            <pc:docMk/>
            <pc:sldMk cId="2707356129" sldId="266"/>
            <ac:spMk id="2" creationId="{4B885B8A-15F4-A2B5-1529-C70F35C07F32}"/>
          </ac:spMkLst>
        </pc:spChg>
        <pc:spChg chg="mod">
          <ac:chgData name="Christopher Nicholson" userId="b54d9ce83c4351b5" providerId="LiveId" clId="{7DDACCC5-DE05-47A2-87F6-F6CBBE74B4D6}" dt="2024-04-13T01:50:55.936" v="287" actId="114"/>
          <ac:spMkLst>
            <pc:docMk/>
            <pc:sldMk cId="2707356129" sldId="266"/>
            <ac:spMk id="3" creationId="{C518326A-ED09-CACA-3C86-56E7160E5FC8}"/>
          </ac:spMkLst>
        </pc:spChg>
      </pc:sldChg>
      <pc:sldChg chg="modSp new mod">
        <pc:chgData name="Christopher Nicholson" userId="b54d9ce83c4351b5" providerId="LiveId" clId="{7DDACCC5-DE05-47A2-87F6-F6CBBE74B4D6}" dt="2024-04-13T02:41:49.578" v="483"/>
        <pc:sldMkLst>
          <pc:docMk/>
          <pc:sldMk cId="3760850616" sldId="267"/>
        </pc:sldMkLst>
        <pc:spChg chg="mod">
          <ac:chgData name="Christopher Nicholson" userId="b54d9ce83c4351b5" providerId="LiveId" clId="{7DDACCC5-DE05-47A2-87F6-F6CBBE74B4D6}" dt="2024-04-13T02:40:57.719" v="481" actId="20577"/>
          <ac:spMkLst>
            <pc:docMk/>
            <pc:sldMk cId="3760850616" sldId="267"/>
            <ac:spMk id="2" creationId="{44220D9F-54C4-B837-5E9B-B3B3BDB6F9D4}"/>
          </ac:spMkLst>
        </pc:spChg>
        <pc:spChg chg="mod">
          <ac:chgData name="Christopher Nicholson" userId="b54d9ce83c4351b5" providerId="LiveId" clId="{7DDACCC5-DE05-47A2-87F6-F6CBBE74B4D6}" dt="2024-04-13T02:41:49.578" v="483"/>
          <ac:spMkLst>
            <pc:docMk/>
            <pc:sldMk cId="3760850616" sldId="267"/>
            <ac:spMk id="3" creationId="{0BA10E2A-72F1-E12F-9758-8EB87C02BBA8}"/>
          </ac:spMkLst>
        </pc:spChg>
      </pc:sldChg>
      <pc:sldChg chg="addSp modSp new mod setBg">
        <pc:chgData name="Christopher Nicholson" userId="b54d9ce83c4351b5" providerId="LiveId" clId="{7DDACCC5-DE05-47A2-87F6-F6CBBE74B4D6}" dt="2024-04-16T05:10:31.575" v="664"/>
        <pc:sldMkLst>
          <pc:docMk/>
          <pc:sldMk cId="244964420" sldId="268"/>
        </pc:sldMkLst>
        <pc:spChg chg="mod">
          <ac:chgData name="Christopher Nicholson" userId="b54d9ce83c4351b5" providerId="LiveId" clId="{7DDACCC5-DE05-47A2-87F6-F6CBBE74B4D6}" dt="2024-04-16T05:10:24.249" v="663" actId="26606"/>
          <ac:spMkLst>
            <pc:docMk/>
            <pc:sldMk cId="244964420" sldId="268"/>
            <ac:spMk id="2" creationId="{20644673-033C-C079-FCC1-7DDB28B31228}"/>
          </ac:spMkLst>
        </pc:spChg>
        <pc:spChg chg="mod">
          <ac:chgData name="Christopher Nicholson" userId="b54d9ce83c4351b5" providerId="LiveId" clId="{7DDACCC5-DE05-47A2-87F6-F6CBBE74B4D6}" dt="2024-04-16T05:10:24.249" v="663" actId="26606"/>
          <ac:spMkLst>
            <pc:docMk/>
            <pc:sldMk cId="244964420" sldId="268"/>
            <ac:spMk id="3" creationId="{A4BA4534-B3B6-D47D-4E2A-DC161F714283}"/>
          </ac:spMkLst>
        </pc:spChg>
        <pc:spChg chg="add">
          <ac:chgData name="Christopher Nicholson" userId="b54d9ce83c4351b5" providerId="LiveId" clId="{7DDACCC5-DE05-47A2-87F6-F6CBBE74B4D6}" dt="2024-04-16T05:10:24.249" v="663" actId="26606"/>
          <ac:spMkLst>
            <pc:docMk/>
            <pc:sldMk cId="244964420" sldId="268"/>
            <ac:spMk id="1031" creationId="{D1D34770-47A8-402C-AF23-2B653F2D88C1}"/>
          </ac:spMkLst>
        </pc:spChg>
        <pc:picChg chg="add mod">
          <ac:chgData name="Christopher Nicholson" userId="b54d9ce83c4351b5" providerId="LiveId" clId="{7DDACCC5-DE05-47A2-87F6-F6CBBE74B4D6}" dt="2024-04-16T05:10:24.249" v="663" actId="26606"/>
          <ac:picMkLst>
            <pc:docMk/>
            <pc:sldMk cId="244964420" sldId="268"/>
            <ac:picMk id="1026" creationId="{93B1865E-4925-CF60-584B-15F7BF8FFC6D}"/>
          </ac:picMkLst>
        </pc:picChg>
      </pc:sldChg>
      <pc:sldMasterChg chg="setBg modSldLayout">
        <pc:chgData name="Christopher Nicholson" userId="b54d9ce83c4351b5" providerId="LiveId" clId="{7DDACCC5-DE05-47A2-87F6-F6CBBE74B4D6}" dt="2024-04-16T04:39:13.450" v="487"/>
        <pc:sldMasterMkLst>
          <pc:docMk/>
          <pc:sldMasterMk cId="2843722930" sldId="2147483648"/>
        </pc:sldMasterMkLst>
        <pc:sldLayoutChg chg="setBg">
          <pc:chgData name="Christopher Nicholson" userId="b54d9ce83c4351b5" providerId="LiveId" clId="{7DDACCC5-DE05-47A2-87F6-F6CBBE74B4D6}" dt="2024-04-16T04:39:13.450" v="487"/>
          <pc:sldLayoutMkLst>
            <pc:docMk/>
            <pc:sldMasterMk cId="2843722930" sldId="2147483648"/>
            <pc:sldLayoutMk cId="28995557" sldId="2147483649"/>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694161121" sldId="2147483650"/>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4147331110" sldId="2147483651"/>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3536952697" sldId="2147483652"/>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1666094006" sldId="2147483653"/>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1733069612" sldId="2147483654"/>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3137716756" sldId="2147483655"/>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3092659411" sldId="2147483656"/>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2790714070" sldId="2147483657"/>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3370541081" sldId="2147483658"/>
          </pc:sldLayoutMkLst>
        </pc:sldLayoutChg>
        <pc:sldLayoutChg chg="setBg">
          <pc:chgData name="Christopher Nicholson" userId="b54d9ce83c4351b5" providerId="LiveId" clId="{7DDACCC5-DE05-47A2-87F6-F6CBBE74B4D6}" dt="2024-04-16T04:39:13.450" v="487"/>
          <pc:sldLayoutMkLst>
            <pc:docMk/>
            <pc:sldMasterMk cId="2843722930" sldId="2147483648"/>
            <pc:sldLayoutMk cId="250915255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0446-074A-1AE1-3A6B-5D4FF55670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7AAF5B-E524-8063-3F70-438DF5530A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A756BF-AB31-AE63-7789-10D32C5DBA63}"/>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5" name="Footer Placeholder 4">
            <a:extLst>
              <a:ext uri="{FF2B5EF4-FFF2-40B4-BE49-F238E27FC236}">
                <a16:creationId xmlns:a16="http://schemas.microsoft.com/office/drawing/2014/main" id="{97D8D72A-158B-55B9-4879-885F992A3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698D4-0335-8A32-8897-36D35F4278F6}"/>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2899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F86AA-D802-F720-D482-CF88622EE4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B3AB5D-F334-31DA-45E9-2581B4BE82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D6F179-FD4E-F1D9-08A7-3D6F3F018711}"/>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5" name="Footer Placeholder 4">
            <a:extLst>
              <a:ext uri="{FF2B5EF4-FFF2-40B4-BE49-F238E27FC236}">
                <a16:creationId xmlns:a16="http://schemas.microsoft.com/office/drawing/2014/main" id="{7B31822B-AEB8-02AC-7D49-08DC1249A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D9679-89EF-8190-50ED-B4456D699088}"/>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337054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72F861-D4E1-6EDA-3BDB-1FBE4490A7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5B7003-98F5-BDAB-C00A-124AD7FCA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F7229-679E-0DEC-95B9-BF7D94BEF797}"/>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5" name="Footer Placeholder 4">
            <a:extLst>
              <a:ext uri="{FF2B5EF4-FFF2-40B4-BE49-F238E27FC236}">
                <a16:creationId xmlns:a16="http://schemas.microsoft.com/office/drawing/2014/main" id="{1AA4AFF5-8EE9-7274-1DB8-EB8FB23FF2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B8CD24-C9A2-FCF5-DE49-12F441EBC256}"/>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250915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A78F7-34CF-EA93-7355-28869B1B9B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AF2BA6-4D3E-3217-4A3A-CDCE34389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3B5B1B-F1D3-FFA0-9242-A961BC0020CF}"/>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5" name="Footer Placeholder 4">
            <a:extLst>
              <a:ext uri="{FF2B5EF4-FFF2-40B4-BE49-F238E27FC236}">
                <a16:creationId xmlns:a16="http://schemas.microsoft.com/office/drawing/2014/main" id="{BC503265-76CE-A5C1-40FF-6341BB5DD2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77546-8B84-9861-F6D1-9A00FAE5D130}"/>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69416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3F1A-2AB3-A4A8-206C-DA75379A02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DEB31D-D384-D40F-FB30-2B85495E365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6FDDCE-4A65-311C-6F04-2E73B3E08FDF}"/>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5" name="Footer Placeholder 4">
            <a:extLst>
              <a:ext uri="{FF2B5EF4-FFF2-40B4-BE49-F238E27FC236}">
                <a16:creationId xmlns:a16="http://schemas.microsoft.com/office/drawing/2014/main" id="{76B8CE9E-FF18-4A54-2022-6E95E5332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C6531-3DAC-419C-1A8A-8F64D19CD055}"/>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414733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A1239-EE6C-3908-6600-B7E7B620ED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9D225-0570-04CC-43D7-416820692C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B1660-ACFD-95AA-1112-6389A73E3A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E7C2D2-7097-DBC7-AA29-D8D95B9E8D6B}"/>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6" name="Footer Placeholder 5">
            <a:extLst>
              <a:ext uri="{FF2B5EF4-FFF2-40B4-BE49-F238E27FC236}">
                <a16:creationId xmlns:a16="http://schemas.microsoft.com/office/drawing/2014/main" id="{4184B584-B097-8971-BD61-58F33177ED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A4EF93-5C68-02D9-7825-C65A87CA8EF0}"/>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353695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DFAB6-DD60-F4A2-EFA3-D0480E925A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327420-E173-D1F2-AFB4-A4A33137C9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C07F3B-42E4-29F2-F299-93F1737EBF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CFC89-3EB2-DE06-C617-48621D4240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9AB1CD-9DE3-61CF-55FC-5DE8A4E36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03117B-ABCC-1A75-652D-F2E86ACD939C}"/>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8" name="Footer Placeholder 7">
            <a:extLst>
              <a:ext uri="{FF2B5EF4-FFF2-40B4-BE49-F238E27FC236}">
                <a16:creationId xmlns:a16="http://schemas.microsoft.com/office/drawing/2014/main" id="{ED23B380-9910-BEB1-B660-845466CD65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077B11-6CB2-9DF4-25BD-25E69F26475C}"/>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166609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60562-3376-0F67-E1D5-7DEF3475AB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BF667C-FBB3-FE8A-02E6-195FDC7087A4}"/>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4" name="Footer Placeholder 3">
            <a:extLst>
              <a:ext uri="{FF2B5EF4-FFF2-40B4-BE49-F238E27FC236}">
                <a16:creationId xmlns:a16="http://schemas.microsoft.com/office/drawing/2014/main" id="{8F4B26FF-2C01-1EE7-8A54-BBEAE0F45B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57DFD2-6C4C-3064-5899-B7587662B9A3}"/>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173306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4FDA3-0C2E-6CA5-8DD3-FD87031D66D3}"/>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3" name="Footer Placeholder 2">
            <a:extLst>
              <a:ext uri="{FF2B5EF4-FFF2-40B4-BE49-F238E27FC236}">
                <a16:creationId xmlns:a16="http://schemas.microsoft.com/office/drawing/2014/main" id="{8467C1F1-2EC7-6558-0717-FFF407993C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418DD3-E4C4-7005-29C2-B61D831DFF29}"/>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313771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6B64-E05E-C1CB-7D61-55BCF9FCD8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214705-EE71-062E-3086-7749AC5643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DCAB33-FB69-541A-C23B-D28FA9012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B70A9E-00CC-9785-FF06-417FDB9A75DB}"/>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6" name="Footer Placeholder 5">
            <a:extLst>
              <a:ext uri="{FF2B5EF4-FFF2-40B4-BE49-F238E27FC236}">
                <a16:creationId xmlns:a16="http://schemas.microsoft.com/office/drawing/2014/main" id="{ABFFEAEF-C846-FA8C-3018-976D6C42F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726A7A-6FBB-314E-E715-C241A60A17D5}"/>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309265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3F3E9-9908-9DFD-DDEC-D5EA3B7AA0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F116D1-7DAA-D63F-F0EB-1C670A7F72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EF298F-14C3-9752-9108-7B565C0958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25189C-8095-6BA3-3BC9-B5B287EC8B0E}"/>
              </a:ext>
            </a:extLst>
          </p:cNvPr>
          <p:cNvSpPr>
            <a:spLocks noGrp="1"/>
          </p:cNvSpPr>
          <p:nvPr>
            <p:ph type="dt" sz="half" idx="10"/>
          </p:nvPr>
        </p:nvSpPr>
        <p:spPr/>
        <p:txBody>
          <a:bodyPr/>
          <a:lstStyle/>
          <a:p>
            <a:fld id="{1FEAE834-C919-4369-92F2-8FF9AE67CF00}" type="datetimeFigureOut">
              <a:rPr lang="en-US" smtClean="0"/>
              <a:t>4/15/2024</a:t>
            </a:fld>
            <a:endParaRPr lang="en-US"/>
          </a:p>
        </p:txBody>
      </p:sp>
      <p:sp>
        <p:nvSpPr>
          <p:cNvPr id="6" name="Footer Placeholder 5">
            <a:extLst>
              <a:ext uri="{FF2B5EF4-FFF2-40B4-BE49-F238E27FC236}">
                <a16:creationId xmlns:a16="http://schemas.microsoft.com/office/drawing/2014/main" id="{C97624B8-66A0-B56C-893B-43F0F8DF7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292672-0F33-F407-39CD-680BDD0A0BE4}"/>
              </a:ext>
            </a:extLst>
          </p:cNvPr>
          <p:cNvSpPr>
            <a:spLocks noGrp="1"/>
          </p:cNvSpPr>
          <p:nvPr>
            <p:ph type="sldNum" sz="quarter" idx="12"/>
          </p:nvPr>
        </p:nvSpPr>
        <p:spPr/>
        <p:txBody>
          <a:bodyPr/>
          <a:lstStyle/>
          <a:p>
            <a:fld id="{53E4ABEF-C006-4658-B4AB-0788A0DC0F52}" type="slidenum">
              <a:rPr lang="en-US" smtClean="0"/>
              <a:t>‹#›</a:t>
            </a:fld>
            <a:endParaRPr lang="en-US"/>
          </a:p>
        </p:txBody>
      </p:sp>
    </p:spTree>
    <p:extLst>
      <p:ext uri="{BB962C8B-B14F-4D97-AF65-F5344CB8AC3E}">
        <p14:creationId xmlns:p14="http://schemas.microsoft.com/office/powerpoint/2010/main" val="279071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22A4D0-6B3D-7472-BF2E-B3715C68AB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B2C771-2FEB-62AB-50B3-1041A73AB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95FB0-2752-72E1-0C12-8487A14395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FEAE834-C919-4369-92F2-8FF9AE67CF00}" type="datetimeFigureOut">
              <a:rPr lang="en-US" smtClean="0"/>
              <a:t>4/15/2024</a:t>
            </a:fld>
            <a:endParaRPr lang="en-US"/>
          </a:p>
        </p:txBody>
      </p:sp>
      <p:sp>
        <p:nvSpPr>
          <p:cNvPr id="5" name="Footer Placeholder 4">
            <a:extLst>
              <a:ext uri="{FF2B5EF4-FFF2-40B4-BE49-F238E27FC236}">
                <a16:creationId xmlns:a16="http://schemas.microsoft.com/office/drawing/2014/main" id="{F20706B8-A1D4-6803-8F13-7E0CFD1ED1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7113CE2-060A-1D94-B483-ABE936E6F0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3E4ABEF-C006-4658-B4AB-0788A0DC0F52}" type="slidenum">
              <a:rPr lang="en-US" smtClean="0"/>
              <a:t>‹#›</a:t>
            </a:fld>
            <a:endParaRPr lang="en-US"/>
          </a:p>
        </p:txBody>
      </p:sp>
    </p:spTree>
    <p:extLst>
      <p:ext uri="{BB962C8B-B14F-4D97-AF65-F5344CB8AC3E}">
        <p14:creationId xmlns:p14="http://schemas.microsoft.com/office/powerpoint/2010/main" val="284372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08AFF-8C63-F920-A7C4-EB8C35D37CA1}"/>
              </a:ext>
            </a:extLst>
          </p:cNvPr>
          <p:cNvSpPr>
            <a:spLocks noGrp="1"/>
          </p:cNvSpPr>
          <p:nvPr>
            <p:ph type="ctrTitle"/>
          </p:nvPr>
        </p:nvSpPr>
        <p:spPr/>
        <p:txBody>
          <a:bodyPr/>
          <a:lstStyle/>
          <a:p>
            <a:r>
              <a:rPr lang="en-US" dirty="0"/>
              <a:t>Incorporating Humor into Writing</a:t>
            </a:r>
          </a:p>
        </p:txBody>
      </p:sp>
      <p:sp>
        <p:nvSpPr>
          <p:cNvPr id="3" name="Subtitle 2">
            <a:extLst>
              <a:ext uri="{FF2B5EF4-FFF2-40B4-BE49-F238E27FC236}">
                <a16:creationId xmlns:a16="http://schemas.microsoft.com/office/drawing/2014/main" id="{CCE55A6C-DC41-B7A6-F571-19DD3FE72929}"/>
              </a:ext>
            </a:extLst>
          </p:cNvPr>
          <p:cNvSpPr>
            <a:spLocks noGrp="1"/>
          </p:cNvSpPr>
          <p:nvPr>
            <p:ph type="subTitle" idx="1"/>
          </p:nvPr>
        </p:nvSpPr>
        <p:spPr/>
        <p:txBody>
          <a:bodyPr/>
          <a:lstStyle/>
          <a:p>
            <a:r>
              <a:rPr lang="en-US" dirty="0"/>
              <a:t>C. Randall Nicholson</a:t>
            </a:r>
          </a:p>
          <a:p>
            <a:endParaRPr lang="en-US" dirty="0"/>
          </a:p>
          <a:p>
            <a:r>
              <a:rPr lang="en-US" dirty="0"/>
              <a:t>With Special Guest Star Douglas Adams</a:t>
            </a:r>
          </a:p>
        </p:txBody>
      </p:sp>
    </p:spTree>
    <p:extLst>
      <p:ext uri="{BB962C8B-B14F-4D97-AF65-F5344CB8AC3E}">
        <p14:creationId xmlns:p14="http://schemas.microsoft.com/office/powerpoint/2010/main" val="387537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20D9F-54C4-B837-5E9B-B3B3BDB6F9D4}"/>
              </a:ext>
            </a:extLst>
          </p:cNvPr>
          <p:cNvSpPr>
            <a:spLocks noGrp="1"/>
          </p:cNvSpPr>
          <p:nvPr>
            <p:ph type="title"/>
          </p:nvPr>
        </p:nvSpPr>
        <p:spPr/>
        <p:txBody>
          <a:bodyPr/>
          <a:lstStyle/>
          <a:p>
            <a:r>
              <a:rPr lang="en-US" dirty="0"/>
              <a:t>Absurdity</a:t>
            </a:r>
          </a:p>
        </p:txBody>
      </p:sp>
      <p:sp>
        <p:nvSpPr>
          <p:cNvPr id="3" name="Content Placeholder 2">
            <a:extLst>
              <a:ext uri="{FF2B5EF4-FFF2-40B4-BE49-F238E27FC236}">
                <a16:creationId xmlns:a16="http://schemas.microsoft.com/office/drawing/2014/main" id="{0BA10E2A-72F1-E12F-9758-8EB87C02BBA8}"/>
              </a:ext>
            </a:extLst>
          </p:cNvPr>
          <p:cNvSpPr>
            <a:spLocks noGrp="1"/>
          </p:cNvSpPr>
          <p:nvPr>
            <p:ph idx="1"/>
          </p:nvPr>
        </p:nvSpPr>
        <p:spPr/>
        <p:txBody>
          <a:bodyPr/>
          <a:lstStyle/>
          <a:p>
            <a:pPr marL="0" indent="0">
              <a:buNone/>
            </a:pPr>
            <a:r>
              <a:rPr lang="en-US" dirty="0"/>
              <a:t>The deadly missile attack shortly to be launched by an ancient automatic </a:t>
            </a:r>
            <a:r>
              <a:rPr lang="en-US" dirty="0" err="1"/>
              <a:t>defence</a:t>
            </a:r>
            <a:r>
              <a:rPr lang="en-US" dirty="0"/>
              <a:t> system will result merely in the breakage of three coffee cups and a </a:t>
            </a:r>
            <a:r>
              <a:rPr lang="en-US" dirty="0" err="1"/>
              <a:t>micecage</a:t>
            </a:r>
            <a:r>
              <a:rPr lang="en-US" dirty="0"/>
              <a:t>, the bruising of somebody’s upper arm, and the untimely creation and sudden demise of a bowl of petunias and an innocent sperm whale. </a:t>
            </a:r>
          </a:p>
        </p:txBody>
      </p:sp>
    </p:spTree>
    <p:extLst>
      <p:ext uri="{BB962C8B-B14F-4D97-AF65-F5344CB8AC3E}">
        <p14:creationId xmlns:p14="http://schemas.microsoft.com/office/powerpoint/2010/main" val="376085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8AFCD-6631-ABB7-ABA5-F7413E183C01}"/>
              </a:ext>
            </a:extLst>
          </p:cNvPr>
          <p:cNvSpPr>
            <a:spLocks noGrp="1"/>
          </p:cNvSpPr>
          <p:nvPr>
            <p:ph type="title"/>
          </p:nvPr>
        </p:nvSpPr>
        <p:spPr/>
        <p:txBody>
          <a:bodyPr/>
          <a:lstStyle/>
          <a:p>
            <a:r>
              <a:rPr lang="en-US" dirty="0"/>
              <a:t>Making Characters Suffer</a:t>
            </a:r>
          </a:p>
        </p:txBody>
      </p:sp>
      <p:sp>
        <p:nvSpPr>
          <p:cNvPr id="3" name="Content Placeholder 2">
            <a:extLst>
              <a:ext uri="{FF2B5EF4-FFF2-40B4-BE49-F238E27FC236}">
                <a16:creationId xmlns:a16="http://schemas.microsoft.com/office/drawing/2014/main" id="{FB32DE79-D343-EE93-DA15-18078C1C7172}"/>
              </a:ext>
            </a:extLst>
          </p:cNvPr>
          <p:cNvSpPr>
            <a:spLocks noGrp="1"/>
          </p:cNvSpPr>
          <p:nvPr>
            <p:ph idx="1"/>
          </p:nvPr>
        </p:nvSpPr>
        <p:spPr/>
        <p:txBody>
          <a:bodyPr/>
          <a:lstStyle/>
          <a:p>
            <a:pPr marL="0" indent="0">
              <a:buNone/>
            </a:pPr>
            <a:r>
              <a:rPr lang="en-US" dirty="0"/>
              <a:t>“Look,” said Arthur, “would it save you a lot of time if I just gave up and went mad now?”</a:t>
            </a:r>
          </a:p>
        </p:txBody>
      </p:sp>
    </p:spTree>
    <p:extLst>
      <p:ext uri="{BB962C8B-B14F-4D97-AF65-F5344CB8AC3E}">
        <p14:creationId xmlns:p14="http://schemas.microsoft.com/office/powerpoint/2010/main" val="1623110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5B8A-15F4-A2B5-1529-C70F35C07F32}"/>
              </a:ext>
            </a:extLst>
          </p:cNvPr>
          <p:cNvSpPr>
            <a:spLocks noGrp="1"/>
          </p:cNvSpPr>
          <p:nvPr>
            <p:ph type="title"/>
          </p:nvPr>
        </p:nvSpPr>
        <p:spPr/>
        <p:txBody>
          <a:bodyPr/>
          <a:lstStyle/>
          <a:p>
            <a:r>
              <a:rPr lang="en-US" dirty="0"/>
              <a:t>Dark Humor – </a:t>
            </a:r>
            <a:r>
              <a:rPr lang="en-US" i="1" dirty="0"/>
              <a:t>Really</a:t>
            </a:r>
            <a:r>
              <a:rPr lang="en-US" dirty="0"/>
              <a:t> Making Characters Suffer</a:t>
            </a:r>
          </a:p>
        </p:txBody>
      </p:sp>
      <p:sp>
        <p:nvSpPr>
          <p:cNvPr id="3" name="Content Placeholder 2">
            <a:extLst>
              <a:ext uri="{FF2B5EF4-FFF2-40B4-BE49-F238E27FC236}">
                <a16:creationId xmlns:a16="http://schemas.microsoft.com/office/drawing/2014/main" id="{C518326A-ED09-CACA-3C86-56E7160E5FC8}"/>
              </a:ext>
            </a:extLst>
          </p:cNvPr>
          <p:cNvSpPr>
            <a:spLocks noGrp="1"/>
          </p:cNvSpPr>
          <p:nvPr>
            <p:ph idx="1"/>
          </p:nvPr>
        </p:nvSpPr>
        <p:spPr/>
        <p:txBody>
          <a:bodyPr/>
          <a:lstStyle/>
          <a:p>
            <a:pPr marL="0" indent="0">
              <a:buNone/>
            </a:pPr>
            <a:r>
              <a:rPr lang="en-US" dirty="0"/>
              <a:t>“Sorry, did I say something wrong?” said Marvin, dragging himself on regardless. “Pardon me for breathing, which I never do anyway so I don’t know why I bother to say it, oh God I’m so depressed. Here’s another of those self-satisfied doors. </a:t>
            </a:r>
            <a:r>
              <a:rPr lang="en-US" i="1" dirty="0"/>
              <a:t>Life!</a:t>
            </a:r>
            <a:r>
              <a:rPr lang="en-US" dirty="0"/>
              <a:t> Don’t talk to me about life.”</a:t>
            </a:r>
          </a:p>
        </p:txBody>
      </p:sp>
    </p:spTree>
    <p:extLst>
      <p:ext uri="{BB962C8B-B14F-4D97-AF65-F5344CB8AC3E}">
        <p14:creationId xmlns:p14="http://schemas.microsoft.com/office/powerpoint/2010/main" val="2707356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CBD41-93FB-D08F-0F18-DA98FC5876B3}"/>
              </a:ext>
            </a:extLst>
          </p:cNvPr>
          <p:cNvSpPr>
            <a:spLocks noGrp="1"/>
          </p:cNvSpPr>
          <p:nvPr>
            <p:ph type="title"/>
          </p:nvPr>
        </p:nvSpPr>
        <p:spPr/>
        <p:txBody>
          <a:bodyPr/>
          <a:lstStyle/>
          <a:p>
            <a:r>
              <a:rPr lang="en-US" dirty="0"/>
              <a:t>Inherently Funny Characters</a:t>
            </a:r>
          </a:p>
        </p:txBody>
      </p:sp>
      <p:sp>
        <p:nvSpPr>
          <p:cNvPr id="3" name="Content Placeholder 2">
            <a:extLst>
              <a:ext uri="{FF2B5EF4-FFF2-40B4-BE49-F238E27FC236}">
                <a16:creationId xmlns:a16="http://schemas.microsoft.com/office/drawing/2014/main" id="{DA1A0A90-C095-74D9-B832-81F285E0DE3E}"/>
              </a:ext>
            </a:extLst>
          </p:cNvPr>
          <p:cNvSpPr>
            <a:spLocks noGrp="1"/>
          </p:cNvSpPr>
          <p:nvPr>
            <p:ph idx="1"/>
          </p:nvPr>
        </p:nvSpPr>
        <p:spPr/>
        <p:txBody>
          <a:bodyPr>
            <a:normAutofit lnSpcReduction="10000"/>
          </a:bodyPr>
          <a:lstStyle/>
          <a:p>
            <a:pPr marL="0" indent="0">
              <a:buNone/>
            </a:pPr>
            <a:r>
              <a:rPr lang="en-US" dirty="0"/>
              <a:t>One of the major difficulties Trillian experienced in her relationship with </a:t>
            </a:r>
            <a:r>
              <a:rPr lang="en-US" dirty="0" err="1"/>
              <a:t>Zaphod</a:t>
            </a:r>
            <a:r>
              <a:rPr lang="en-US" dirty="0"/>
              <a:t> was learning to distinguish between him pretending to be stupid just to get people off their guard, pretending to be stupid because he couldn’t be bothered to think and wanted someone else to do it for him, pretending to be outrageously stupid to hide the fact that he actually didn’t understand what was going on, and really being genuinely stupid. He was renowned for being amazingly clever and quite clearly was so – but not all the time, which obviously worried him, hence the act. He </a:t>
            </a:r>
            <a:r>
              <a:rPr lang="en-US" dirty="0" err="1"/>
              <a:t>prefered</a:t>
            </a:r>
            <a:r>
              <a:rPr lang="en-US" dirty="0"/>
              <a:t> people to be puzzled rather than contemptuous. This above all appeared to Trillian to be genuinely stupid, but she could no longer be bothered to argue about it.</a:t>
            </a:r>
          </a:p>
        </p:txBody>
      </p:sp>
    </p:spTree>
    <p:extLst>
      <p:ext uri="{BB962C8B-B14F-4D97-AF65-F5344CB8AC3E}">
        <p14:creationId xmlns:p14="http://schemas.microsoft.com/office/powerpoint/2010/main" val="131642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FDFD3-13EB-1B03-866B-E185FE5C8AA5}"/>
              </a:ext>
            </a:extLst>
          </p:cNvPr>
          <p:cNvSpPr>
            <a:spLocks noGrp="1"/>
          </p:cNvSpPr>
          <p:nvPr>
            <p:ph type="title"/>
          </p:nvPr>
        </p:nvSpPr>
        <p:spPr/>
        <p:txBody>
          <a:bodyPr/>
          <a:lstStyle/>
          <a:p>
            <a:r>
              <a:rPr lang="en-US" dirty="0"/>
              <a:t>Reasons to Incorporate Humor</a:t>
            </a:r>
          </a:p>
        </p:txBody>
      </p:sp>
      <p:sp>
        <p:nvSpPr>
          <p:cNvPr id="3" name="Content Placeholder 2">
            <a:extLst>
              <a:ext uri="{FF2B5EF4-FFF2-40B4-BE49-F238E27FC236}">
                <a16:creationId xmlns:a16="http://schemas.microsoft.com/office/drawing/2014/main" id="{8022F78A-9ADF-370F-03D7-23FEDF245127}"/>
              </a:ext>
            </a:extLst>
          </p:cNvPr>
          <p:cNvSpPr>
            <a:spLocks noGrp="1"/>
          </p:cNvSpPr>
          <p:nvPr>
            <p:ph idx="1"/>
          </p:nvPr>
        </p:nvSpPr>
        <p:spPr/>
        <p:txBody>
          <a:bodyPr/>
          <a:lstStyle/>
          <a:p>
            <a:r>
              <a:rPr lang="en-US" dirty="0"/>
              <a:t>Comic Relief – to reduce tension in an otherwise serious, dark, or scary story</a:t>
            </a:r>
          </a:p>
          <a:p>
            <a:r>
              <a:rPr lang="en-US" dirty="0"/>
              <a:t>Satire – to get “deep” messages across in a less preachy way</a:t>
            </a:r>
          </a:p>
          <a:p>
            <a:r>
              <a:rPr lang="en-US" dirty="0"/>
              <a:t>Entertainment – believe it or not, this is a good enough reason on its own</a:t>
            </a:r>
          </a:p>
        </p:txBody>
      </p:sp>
    </p:spTree>
    <p:extLst>
      <p:ext uri="{BB962C8B-B14F-4D97-AF65-F5344CB8AC3E}">
        <p14:creationId xmlns:p14="http://schemas.microsoft.com/office/powerpoint/2010/main" val="321526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644673-033C-C079-FCC1-7DDB28B31228}"/>
              </a:ext>
            </a:extLst>
          </p:cNvPr>
          <p:cNvSpPr>
            <a:spLocks noGrp="1"/>
          </p:cNvSpPr>
          <p:nvPr>
            <p:ph type="title"/>
          </p:nvPr>
        </p:nvSpPr>
        <p:spPr>
          <a:xfrm>
            <a:off x="836679" y="723898"/>
            <a:ext cx="6002110" cy="1495425"/>
          </a:xfrm>
        </p:spPr>
        <p:txBody>
          <a:bodyPr>
            <a:normAutofit/>
          </a:bodyPr>
          <a:lstStyle/>
          <a:p>
            <a:r>
              <a:rPr lang="en-US" sz="4000"/>
              <a:t>Ways to Incorporate Humor</a:t>
            </a:r>
          </a:p>
        </p:txBody>
      </p:sp>
      <p:sp>
        <p:nvSpPr>
          <p:cNvPr id="3" name="Content Placeholder 2">
            <a:extLst>
              <a:ext uri="{FF2B5EF4-FFF2-40B4-BE49-F238E27FC236}">
                <a16:creationId xmlns:a16="http://schemas.microsoft.com/office/drawing/2014/main" id="{A4BA4534-B3B6-D47D-4E2A-DC161F714283}"/>
              </a:ext>
            </a:extLst>
          </p:cNvPr>
          <p:cNvSpPr>
            <a:spLocks noGrp="1"/>
          </p:cNvSpPr>
          <p:nvPr>
            <p:ph idx="1"/>
          </p:nvPr>
        </p:nvSpPr>
        <p:spPr>
          <a:xfrm>
            <a:off x="836680" y="2405067"/>
            <a:ext cx="6002110" cy="3729034"/>
          </a:xfrm>
        </p:spPr>
        <p:txBody>
          <a:bodyPr>
            <a:normAutofit/>
          </a:bodyPr>
          <a:lstStyle/>
          <a:p>
            <a:pPr marL="0" indent="0">
              <a:buNone/>
            </a:pPr>
            <a:r>
              <a:rPr lang="en-US" sz="2000" dirty="0"/>
              <a:t>Using Examples from Douglas Adams’ </a:t>
            </a:r>
            <a:r>
              <a:rPr lang="en-US" sz="2000" i="1" dirty="0"/>
              <a:t>The Hitchhiker’s Guide to the Galaxy</a:t>
            </a:r>
            <a:r>
              <a:rPr lang="en-US" sz="2000" dirty="0"/>
              <a:t> series</a:t>
            </a:r>
          </a:p>
        </p:txBody>
      </p:sp>
      <p:pic>
        <p:nvPicPr>
          <p:cNvPr id="1026" name="Picture 2" descr="The Hitchhiker's Guide to the Galaxy - Plugged In">
            <a:extLst>
              <a:ext uri="{FF2B5EF4-FFF2-40B4-BE49-F238E27FC236}">
                <a16:creationId xmlns:a16="http://schemas.microsoft.com/office/drawing/2014/main" id="{93B1865E-4925-CF60-584B-15F7BF8FFC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8311"/>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6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784-FEDD-A008-FC86-8F4216FF9E07}"/>
              </a:ext>
            </a:extLst>
          </p:cNvPr>
          <p:cNvSpPr>
            <a:spLocks noGrp="1"/>
          </p:cNvSpPr>
          <p:nvPr>
            <p:ph type="title"/>
          </p:nvPr>
        </p:nvSpPr>
        <p:spPr/>
        <p:txBody>
          <a:bodyPr/>
          <a:lstStyle/>
          <a:p>
            <a:r>
              <a:rPr lang="en-US" dirty="0"/>
              <a:t>Fresh Perspectives on Familiar Things</a:t>
            </a:r>
          </a:p>
        </p:txBody>
      </p:sp>
      <p:sp>
        <p:nvSpPr>
          <p:cNvPr id="3" name="Content Placeholder 2">
            <a:extLst>
              <a:ext uri="{FF2B5EF4-FFF2-40B4-BE49-F238E27FC236}">
                <a16:creationId xmlns:a16="http://schemas.microsoft.com/office/drawing/2014/main" id="{17A2CD77-BCBC-46EF-62E9-0EE90731C5A1}"/>
              </a:ext>
            </a:extLst>
          </p:cNvPr>
          <p:cNvSpPr>
            <a:spLocks noGrp="1"/>
          </p:cNvSpPr>
          <p:nvPr>
            <p:ph idx="1"/>
          </p:nvPr>
        </p:nvSpPr>
        <p:spPr/>
        <p:txBody>
          <a:bodyPr>
            <a:normAutofit fontScale="55000" lnSpcReduction="20000"/>
          </a:bodyPr>
          <a:lstStyle/>
          <a:p>
            <a:pPr marL="0" indent="0">
              <a:buNone/>
            </a:pPr>
            <a:r>
              <a:rPr lang="en-US" dirty="0"/>
              <a:t>Far out in the uncharted backwaters of the unfashionable end of the Western Spiral arm of the Galaxy lies a small </a:t>
            </a:r>
            <a:r>
              <a:rPr lang="en-US" dirty="0" err="1"/>
              <a:t>unregarded</a:t>
            </a:r>
            <a:r>
              <a:rPr lang="en-US" dirty="0"/>
              <a:t> yellow sun. </a:t>
            </a:r>
          </a:p>
          <a:p>
            <a:pPr marL="0" indent="0">
              <a:buNone/>
            </a:pPr>
            <a:r>
              <a:rPr lang="en-US" dirty="0"/>
              <a:t>Orbiting this at a distance of roughly ninety-two million miles is an utterly insignificant little blue-green planet whose ape-descended life forms are so amazingly primitive that they still think digital watches are a pretty neat idea. </a:t>
            </a:r>
          </a:p>
          <a:p>
            <a:pPr marL="0" indent="0">
              <a:buNone/>
            </a:pPr>
            <a:r>
              <a:rPr lang="en-US" dirty="0"/>
              <a:t>This planet has—or rather had—a problem, which was this: most of the people on it were unhappy for pretty much of the time. Many solutions were suggested for this problem, but most of these were largely concerned with the movements of small green pieces of paper, which is odd because on the whole it wasn’t the small green pieces of paper that were unhappy. </a:t>
            </a:r>
          </a:p>
          <a:p>
            <a:pPr marL="0" indent="0">
              <a:buNone/>
            </a:pPr>
            <a:r>
              <a:rPr lang="en-US" dirty="0"/>
              <a:t>And so the problem remained; lots of the people were mean, and most of them were miserable, even the ones with digital watches. </a:t>
            </a:r>
          </a:p>
          <a:p>
            <a:pPr marL="0" indent="0">
              <a:buNone/>
            </a:pPr>
            <a:r>
              <a:rPr lang="en-US" dirty="0"/>
              <a:t>Many were increasingly of the opinion that they’d all made a big mistake in coming down from the trees in the first place. And some said that even the trees had been a bad move, and that no one should ever have left the oceans.</a:t>
            </a:r>
          </a:p>
          <a:p>
            <a:pPr marL="0" indent="0">
              <a:buNone/>
            </a:pPr>
            <a:r>
              <a:rPr lang="en-US" dirty="0"/>
              <a:t>And then, one Thursday, nearly two thousand years after one man had been nailed to a tree for saying how great it would be to be nice to people for a change, one girl sitting on her own in a small cafe in Rickmansworth suddenly realized what it was that had been going wrong all this time, and she finally knew how the world could be made a good and happy place. This time it was right, it would work, and no one would have to get nailed to anything.</a:t>
            </a:r>
          </a:p>
        </p:txBody>
      </p:sp>
    </p:spTree>
    <p:extLst>
      <p:ext uri="{BB962C8B-B14F-4D97-AF65-F5344CB8AC3E}">
        <p14:creationId xmlns:p14="http://schemas.microsoft.com/office/powerpoint/2010/main" val="342371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AB761-C1C4-8CC6-4E65-CD493A1BFDA7}"/>
              </a:ext>
            </a:extLst>
          </p:cNvPr>
          <p:cNvSpPr>
            <a:spLocks noGrp="1"/>
          </p:cNvSpPr>
          <p:nvPr>
            <p:ph type="title"/>
          </p:nvPr>
        </p:nvSpPr>
        <p:spPr/>
        <p:txBody>
          <a:bodyPr/>
          <a:lstStyle/>
          <a:p>
            <a:r>
              <a:rPr lang="en-US" dirty="0"/>
              <a:t>Exaggeration</a:t>
            </a:r>
          </a:p>
        </p:txBody>
      </p:sp>
      <p:sp>
        <p:nvSpPr>
          <p:cNvPr id="3" name="Content Placeholder 2">
            <a:extLst>
              <a:ext uri="{FF2B5EF4-FFF2-40B4-BE49-F238E27FC236}">
                <a16:creationId xmlns:a16="http://schemas.microsoft.com/office/drawing/2014/main" id="{BA9F6EEE-95C0-69DA-B90C-2248B8279F9A}"/>
              </a:ext>
            </a:extLst>
          </p:cNvPr>
          <p:cNvSpPr>
            <a:spLocks noGrp="1"/>
          </p:cNvSpPr>
          <p:nvPr>
            <p:ph idx="1"/>
          </p:nvPr>
        </p:nvSpPr>
        <p:spPr/>
        <p:txBody>
          <a:bodyPr>
            <a:normAutofit/>
          </a:bodyPr>
          <a:lstStyle/>
          <a:p>
            <a:pPr marL="0" indent="0">
              <a:buNone/>
            </a:pPr>
            <a:r>
              <a:rPr lang="en-US" dirty="0"/>
              <a:t>[</a:t>
            </a:r>
            <a:r>
              <a:rPr lang="en-US" dirty="0" err="1"/>
              <a:t>Vogons</a:t>
            </a:r>
            <a:r>
              <a:rPr lang="en-US" dirty="0"/>
              <a:t>] are one of the most unpleasant races in the Galaxy – not actually evil, but bad tempered, bureaucratic, officious and callous. They wouldn’t even lift a finger to save their own grandmothers from the Ravenous </a:t>
            </a:r>
            <a:r>
              <a:rPr lang="en-US" dirty="0" err="1"/>
              <a:t>Bugblatter</a:t>
            </a:r>
            <a:r>
              <a:rPr lang="en-US" dirty="0"/>
              <a:t> Beast of Traal without orders signed in triplicate, sent in, sent back, queried, lost, found, subjected to public inquiry, lost again, and finally buried in soft peat and recycled as firelighters.</a:t>
            </a:r>
          </a:p>
          <a:p>
            <a:pPr marL="0" indent="0">
              <a:buNone/>
            </a:pPr>
            <a:r>
              <a:rPr lang="en-US" dirty="0"/>
              <a:t>The best way to get a drink out of a </a:t>
            </a:r>
            <a:r>
              <a:rPr lang="en-US" dirty="0" err="1"/>
              <a:t>Vogon</a:t>
            </a:r>
            <a:r>
              <a:rPr lang="en-US" dirty="0"/>
              <a:t> is to stick your finger down his throat, and the best way to irritate him is to feed his grandmother to the Ravenous </a:t>
            </a:r>
            <a:r>
              <a:rPr lang="en-US" dirty="0" err="1"/>
              <a:t>Bugblatter</a:t>
            </a:r>
            <a:r>
              <a:rPr lang="en-US" dirty="0"/>
              <a:t> Beast of Traal. </a:t>
            </a:r>
          </a:p>
        </p:txBody>
      </p:sp>
    </p:spTree>
    <p:extLst>
      <p:ext uri="{BB962C8B-B14F-4D97-AF65-F5344CB8AC3E}">
        <p14:creationId xmlns:p14="http://schemas.microsoft.com/office/powerpoint/2010/main" val="423662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96B4-31A6-78E1-4CAF-87590771C5F8}"/>
              </a:ext>
            </a:extLst>
          </p:cNvPr>
          <p:cNvSpPr>
            <a:spLocks noGrp="1"/>
          </p:cNvSpPr>
          <p:nvPr>
            <p:ph type="title"/>
          </p:nvPr>
        </p:nvSpPr>
        <p:spPr/>
        <p:txBody>
          <a:bodyPr/>
          <a:lstStyle/>
          <a:p>
            <a:r>
              <a:rPr lang="en-US" dirty="0"/>
              <a:t>Subverting Expectations</a:t>
            </a:r>
          </a:p>
        </p:txBody>
      </p:sp>
      <p:sp>
        <p:nvSpPr>
          <p:cNvPr id="3" name="Content Placeholder 2">
            <a:extLst>
              <a:ext uri="{FF2B5EF4-FFF2-40B4-BE49-F238E27FC236}">
                <a16:creationId xmlns:a16="http://schemas.microsoft.com/office/drawing/2014/main" id="{122CB530-6037-5089-52B6-C6A55A617D37}"/>
              </a:ext>
            </a:extLst>
          </p:cNvPr>
          <p:cNvSpPr>
            <a:spLocks noGrp="1"/>
          </p:cNvSpPr>
          <p:nvPr>
            <p:ph idx="1"/>
          </p:nvPr>
        </p:nvSpPr>
        <p:spPr/>
        <p:txBody>
          <a:bodyPr/>
          <a:lstStyle/>
          <a:p>
            <a:pPr marL="0" indent="0">
              <a:buNone/>
            </a:pPr>
            <a:r>
              <a:rPr lang="en-US" dirty="0"/>
              <a:t>“You know,” said Arthur, “it’s at times like this, when I’m trapped in a </a:t>
            </a:r>
            <a:r>
              <a:rPr lang="en-US" dirty="0" err="1"/>
              <a:t>Vogon</a:t>
            </a:r>
            <a:r>
              <a:rPr lang="en-US" dirty="0"/>
              <a:t> airlock with a man from Betelgeuse, and about to die of asphyxiation in deep space that I really wish I’d listened to what my mother told me when I was young.” </a:t>
            </a:r>
          </a:p>
          <a:p>
            <a:pPr marL="0" indent="0">
              <a:buNone/>
            </a:pPr>
            <a:r>
              <a:rPr lang="en-US" dirty="0"/>
              <a:t>“Why, what did she tell you?”</a:t>
            </a:r>
          </a:p>
          <a:p>
            <a:pPr marL="0" indent="0">
              <a:buNone/>
            </a:pPr>
            <a:r>
              <a:rPr lang="en-US" dirty="0"/>
              <a:t>“I don’t know, I didn’t listen.”</a:t>
            </a:r>
          </a:p>
        </p:txBody>
      </p:sp>
    </p:spTree>
    <p:extLst>
      <p:ext uri="{BB962C8B-B14F-4D97-AF65-F5344CB8AC3E}">
        <p14:creationId xmlns:p14="http://schemas.microsoft.com/office/powerpoint/2010/main" val="40777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1510C-B516-A8A5-299C-A967F29CE706}"/>
              </a:ext>
            </a:extLst>
          </p:cNvPr>
          <p:cNvSpPr>
            <a:spLocks noGrp="1"/>
          </p:cNvSpPr>
          <p:nvPr>
            <p:ph type="title"/>
          </p:nvPr>
        </p:nvSpPr>
        <p:spPr/>
        <p:txBody>
          <a:bodyPr/>
          <a:lstStyle/>
          <a:p>
            <a:r>
              <a:rPr lang="en-US" dirty="0"/>
              <a:t>Unusual Juxtaposition</a:t>
            </a:r>
          </a:p>
        </p:txBody>
      </p:sp>
      <p:sp>
        <p:nvSpPr>
          <p:cNvPr id="3" name="Content Placeholder 2">
            <a:extLst>
              <a:ext uri="{FF2B5EF4-FFF2-40B4-BE49-F238E27FC236}">
                <a16:creationId xmlns:a16="http://schemas.microsoft.com/office/drawing/2014/main" id="{488C9D49-0F69-3855-00A2-6B39A50F80DF}"/>
              </a:ext>
            </a:extLst>
          </p:cNvPr>
          <p:cNvSpPr>
            <a:spLocks noGrp="1"/>
          </p:cNvSpPr>
          <p:nvPr>
            <p:ph idx="1"/>
          </p:nvPr>
        </p:nvSpPr>
        <p:spPr/>
        <p:txBody>
          <a:bodyPr>
            <a:normAutofit fontScale="55000" lnSpcReduction="20000"/>
          </a:bodyPr>
          <a:lstStyle/>
          <a:p>
            <a:pPr marL="0" indent="0">
              <a:buNone/>
            </a:pPr>
            <a:r>
              <a:rPr lang="en-US" dirty="0"/>
              <a:t>"This is futile," he exclaimed, "five hundred and seventy-three committee meetings and you haven't even discovered fire yet!“</a:t>
            </a:r>
          </a:p>
          <a:p>
            <a:pPr marL="0" indent="0">
              <a:buNone/>
            </a:pPr>
            <a:r>
              <a:rPr lang="en-US" dirty="0"/>
              <a:t>"If you would care," said the girl with the strident voice, "to examine the agenda sheet..." </a:t>
            </a:r>
          </a:p>
          <a:p>
            <a:pPr marL="0" indent="0">
              <a:buNone/>
            </a:pPr>
            <a:r>
              <a:rPr lang="en-US" dirty="0"/>
              <a:t>"Agenda rock," trilled the hairdresser happily. </a:t>
            </a:r>
          </a:p>
          <a:p>
            <a:pPr marL="0" indent="0">
              <a:buNone/>
            </a:pPr>
            <a:r>
              <a:rPr lang="en-US" dirty="0"/>
              <a:t>"Thank you, I've made that point," muttered Ford. </a:t>
            </a:r>
          </a:p>
          <a:p>
            <a:pPr marL="0" indent="0">
              <a:buNone/>
            </a:pPr>
            <a:r>
              <a:rPr lang="en-US" dirty="0"/>
              <a:t>"... you ... will ... see ..." continued the girl firmly, "that we are having a report from the hairdressers' Fire Development Sub-Committee today." [...]</a:t>
            </a:r>
          </a:p>
          <a:p>
            <a:pPr marL="0" indent="0">
              <a:buNone/>
            </a:pPr>
            <a:r>
              <a:rPr lang="en-US" dirty="0"/>
              <a:t>"Never mind," said Ford, "Rome wasn't burnt in a day." </a:t>
            </a:r>
          </a:p>
          <a:p>
            <a:pPr marL="0" indent="0">
              <a:buNone/>
            </a:pPr>
            <a:r>
              <a:rPr lang="en-US" dirty="0"/>
              <a:t>The crowd hadn't the faintest idea what he was talking about, but they loved it nevertheless. They applauded. </a:t>
            </a:r>
          </a:p>
          <a:p>
            <a:pPr marL="0" indent="0">
              <a:buNone/>
            </a:pPr>
            <a:r>
              <a:rPr lang="en-US" dirty="0"/>
              <a:t>"Well, you're obviously being totally naive of course," said the girl, "When you've been in marketing as long as I have you'll know that before any new product can be developed it has to be properly researched. We've got to find out what people want from fire, how they relate to it, what sort of image it has for them.“</a:t>
            </a:r>
          </a:p>
          <a:p>
            <a:pPr marL="0" indent="0">
              <a:buNone/>
            </a:pPr>
            <a:r>
              <a:rPr lang="en-US" dirty="0"/>
              <a:t> The crowd were tense. They were expecting something wonderful from Ford. </a:t>
            </a:r>
          </a:p>
          <a:p>
            <a:pPr marL="0" indent="0">
              <a:buNone/>
            </a:pPr>
            <a:r>
              <a:rPr lang="en-US" dirty="0"/>
              <a:t>"Stick it up your nose," he said. </a:t>
            </a:r>
          </a:p>
          <a:p>
            <a:pPr marL="0" indent="0">
              <a:buNone/>
            </a:pPr>
            <a:r>
              <a:rPr lang="en-US" dirty="0"/>
              <a:t>"Which is precisely the sort of thing we need to know," insisted the girl, "Do people want fire that can be applied nasally?”</a:t>
            </a:r>
          </a:p>
        </p:txBody>
      </p:sp>
    </p:spTree>
    <p:extLst>
      <p:ext uri="{BB962C8B-B14F-4D97-AF65-F5344CB8AC3E}">
        <p14:creationId xmlns:p14="http://schemas.microsoft.com/office/powerpoint/2010/main" val="270760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9CA8-8F65-DA83-6409-4C016DCEDB8F}"/>
              </a:ext>
            </a:extLst>
          </p:cNvPr>
          <p:cNvSpPr>
            <a:spLocks noGrp="1"/>
          </p:cNvSpPr>
          <p:nvPr>
            <p:ph type="title"/>
          </p:nvPr>
        </p:nvSpPr>
        <p:spPr/>
        <p:txBody>
          <a:bodyPr/>
          <a:lstStyle/>
          <a:p>
            <a:r>
              <a:rPr lang="en-US" dirty="0"/>
              <a:t>Wordplay</a:t>
            </a:r>
          </a:p>
        </p:txBody>
      </p:sp>
      <p:sp>
        <p:nvSpPr>
          <p:cNvPr id="3" name="Content Placeholder 2">
            <a:extLst>
              <a:ext uri="{FF2B5EF4-FFF2-40B4-BE49-F238E27FC236}">
                <a16:creationId xmlns:a16="http://schemas.microsoft.com/office/drawing/2014/main" id="{71A366D2-F3E4-5201-68EC-1F67053E3DE6}"/>
              </a:ext>
            </a:extLst>
          </p:cNvPr>
          <p:cNvSpPr>
            <a:spLocks noGrp="1"/>
          </p:cNvSpPr>
          <p:nvPr>
            <p:ph idx="1"/>
          </p:nvPr>
        </p:nvSpPr>
        <p:spPr/>
        <p:txBody>
          <a:bodyPr/>
          <a:lstStyle/>
          <a:p>
            <a:pPr marL="0" indent="0">
              <a:buNone/>
            </a:pPr>
            <a:r>
              <a:rPr lang="en-US" dirty="0"/>
              <a:t>“No, don’t move,” [Ford] added as Arthur began to uncurl himself, “you’d better be prepared for the jump into hyperspace. It’s unpleasantly like being drunk.” </a:t>
            </a:r>
          </a:p>
          <a:p>
            <a:pPr marL="0" indent="0">
              <a:buNone/>
            </a:pPr>
            <a:r>
              <a:rPr lang="en-US" dirty="0"/>
              <a:t>“What’s so unpleasant about being drunk?” </a:t>
            </a:r>
          </a:p>
          <a:p>
            <a:pPr marL="0" indent="0">
              <a:buNone/>
            </a:pPr>
            <a:r>
              <a:rPr lang="en-US" dirty="0"/>
              <a:t>“You ask a glass of water.” </a:t>
            </a:r>
          </a:p>
        </p:txBody>
      </p:sp>
    </p:spTree>
    <p:extLst>
      <p:ext uri="{BB962C8B-B14F-4D97-AF65-F5344CB8AC3E}">
        <p14:creationId xmlns:p14="http://schemas.microsoft.com/office/powerpoint/2010/main" val="297015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4548D-2693-93C0-8049-F55E8E84E3A2}"/>
              </a:ext>
            </a:extLst>
          </p:cNvPr>
          <p:cNvSpPr>
            <a:spLocks noGrp="1"/>
          </p:cNvSpPr>
          <p:nvPr>
            <p:ph type="title"/>
          </p:nvPr>
        </p:nvSpPr>
        <p:spPr/>
        <p:txBody>
          <a:bodyPr/>
          <a:lstStyle/>
          <a:p>
            <a:r>
              <a:rPr lang="en-US" dirty="0"/>
              <a:t>Repetition</a:t>
            </a:r>
          </a:p>
        </p:txBody>
      </p:sp>
      <p:sp>
        <p:nvSpPr>
          <p:cNvPr id="5" name="Content Placeholder 4">
            <a:extLst>
              <a:ext uri="{FF2B5EF4-FFF2-40B4-BE49-F238E27FC236}">
                <a16:creationId xmlns:a16="http://schemas.microsoft.com/office/drawing/2014/main" id="{27F0DFED-22F5-CB01-F7AE-524A8D99123B}"/>
              </a:ext>
            </a:extLst>
          </p:cNvPr>
          <p:cNvSpPr>
            <a:spLocks noGrp="1"/>
          </p:cNvSpPr>
          <p:nvPr>
            <p:ph idx="1"/>
          </p:nvPr>
        </p:nvSpPr>
        <p:spPr/>
        <p:txBody>
          <a:bodyPr>
            <a:normAutofit fontScale="40000" lnSpcReduction="20000"/>
          </a:bodyPr>
          <a:lstStyle/>
          <a:p>
            <a:pPr marL="0" indent="0">
              <a:buNone/>
            </a:pPr>
            <a:r>
              <a:rPr lang="en-US" dirty="0"/>
              <a:t>A tall figure appeared silhouetted in the hatchway. It walked down the ramp and stood in front of Arthur. </a:t>
            </a:r>
          </a:p>
          <a:p>
            <a:pPr marL="0" indent="0">
              <a:buNone/>
            </a:pPr>
            <a:r>
              <a:rPr lang="en-US" dirty="0"/>
              <a:t>“You’re a jerk, Dent,” it said simply.[...]</a:t>
            </a:r>
          </a:p>
          <a:p>
            <a:pPr marL="0" indent="0">
              <a:buNone/>
            </a:pPr>
            <a:r>
              <a:rPr lang="en-US" dirty="0"/>
              <a:t>The alien creature frowned briefly and consulted what appeared to be some species of clipboard which he was holding in his thin and spindly alien hand. “Arthur Dent?” it said.</a:t>
            </a:r>
          </a:p>
          <a:p>
            <a:pPr marL="0" indent="0">
              <a:buNone/>
            </a:pPr>
            <a:r>
              <a:rPr lang="en-US" dirty="0"/>
              <a:t>Arthur nodded helplessly.[...]</a:t>
            </a:r>
          </a:p>
          <a:p>
            <a:pPr marL="0" indent="0">
              <a:buNone/>
            </a:pPr>
            <a:r>
              <a:rPr lang="en-US" dirty="0"/>
              <a:t>“You’re a jerk,” repeated the alien, “a complete </a:t>
            </a:r>
            <a:r>
              <a:rPr lang="en-US" dirty="0" err="1"/>
              <a:t>kneebiter</a:t>
            </a:r>
            <a:r>
              <a:rPr lang="en-US" dirty="0"/>
              <a:t>.”</a:t>
            </a:r>
          </a:p>
          <a:p>
            <a:pPr marL="0" indent="0">
              <a:buNone/>
            </a:pPr>
            <a:r>
              <a:rPr lang="en-US" dirty="0"/>
              <a:t>[Later]</a:t>
            </a:r>
          </a:p>
          <a:p>
            <a:pPr marL="0" indent="0">
              <a:buNone/>
            </a:pPr>
            <a:r>
              <a:rPr lang="en-US" dirty="0"/>
              <a:t>“What’s your name?” </a:t>
            </a:r>
          </a:p>
          <a:p>
            <a:pPr marL="0" indent="0">
              <a:buNone/>
            </a:pPr>
            <a:r>
              <a:rPr lang="en-US" dirty="0"/>
              <a:t>“Dent,” said Arthur, “Arthur Dent.” </a:t>
            </a:r>
          </a:p>
          <a:p>
            <a:pPr marL="0" indent="0">
              <a:buNone/>
            </a:pPr>
            <a:r>
              <a:rPr lang="en-US" dirty="0"/>
              <a:t>“You’re a jerk, Dent,” said the boy, “a complete </a:t>
            </a:r>
            <a:r>
              <a:rPr lang="en-US" dirty="0" err="1"/>
              <a:t>kneebiter</a:t>
            </a:r>
            <a:r>
              <a:rPr lang="en-US" dirty="0"/>
              <a:t>.”</a:t>
            </a:r>
          </a:p>
          <a:p>
            <a:pPr marL="0" indent="0">
              <a:buNone/>
            </a:pPr>
            <a:r>
              <a:rPr lang="en-US" dirty="0"/>
              <a:t>[Just a little later]</a:t>
            </a:r>
          </a:p>
          <a:p>
            <a:pPr marL="0" indent="0">
              <a:buNone/>
            </a:pPr>
            <a:r>
              <a:rPr lang="en-US" dirty="0"/>
              <a:t>“Arthur Philip Deodat?” asked the figure. </a:t>
            </a:r>
          </a:p>
          <a:p>
            <a:pPr marL="0" indent="0">
              <a:buNone/>
            </a:pPr>
            <a:r>
              <a:rPr lang="en-US" dirty="0"/>
              <a:t>The man, with horrified confusion in eyes, nodded feebly. </a:t>
            </a:r>
          </a:p>
          <a:p>
            <a:pPr marL="0" indent="0">
              <a:buNone/>
            </a:pPr>
            <a:r>
              <a:rPr lang="en-US" dirty="0"/>
              <a:t>“You’re </a:t>
            </a:r>
            <a:r>
              <a:rPr lang="en-US"/>
              <a:t>a no-good </a:t>
            </a:r>
            <a:r>
              <a:rPr lang="en-US" dirty="0"/>
              <a:t>dumbo nothing,” whispered the creature. “I thought you should know that before you went.”</a:t>
            </a:r>
          </a:p>
          <a:p>
            <a:pPr marL="0" indent="0">
              <a:buNone/>
            </a:pPr>
            <a:r>
              <a:rPr lang="en-US" dirty="0"/>
              <a:t>[Much later]</a:t>
            </a:r>
          </a:p>
          <a:p>
            <a:pPr marL="0" indent="0">
              <a:buNone/>
            </a:pPr>
            <a:r>
              <a:rPr lang="en-US" dirty="0"/>
              <a:t>A hatchway opened, a ramp extended, and a tall grey-green alien marched out and approached him. </a:t>
            </a:r>
          </a:p>
          <a:p>
            <a:pPr marL="0" indent="0">
              <a:buNone/>
            </a:pPr>
            <a:r>
              <a:rPr lang="en-US" dirty="0"/>
              <a:t>“Arthur </a:t>
            </a:r>
            <a:r>
              <a:rPr lang="en-US" dirty="0" err="1"/>
              <a:t>Phili</a:t>
            </a:r>
            <a:r>
              <a:rPr lang="en-US" dirty="0"/>
              <a:t>...” it said, then glanced sharply at him and down at his clipboard. He frowned. He looked up at him again. </a:t>
            </a:r>
          </a:p>
          <a:p>
            <a:pPr marL="0" indent="0">
              <a:buNone/>
            </a:pPr>
            <a:r>
              <a:rPr lang="en-US" dirty="0"/>
              <a:t>“I’ve done you before, haven’t I?” he said.</a:t>
            </a:r>
          </a:p>
        </p:txBody>
      </p:sp>
      <p:sp>
        <p:nvSpPr>
          <p:cNvPr id="8" name="Rectangle 4">
            <a:extLst>
              <a:ext uri="{FF2B5EF4-FFF2-40B4-BE49-F238E27FC236}">
                <a16:creationId xmlns:a16="http://schemas.microsoft.com/office/drawing/2014/main" id="{60D7CCB6-9F39-7050-8727-6403BE7BE587}"/>
              </a:ext>
            </a:extLst>
          </p:cNvPr>
          <p:cNvSpPr>
            <a:spLocks noChangeArrowheads="1"/>
          </p:cNvSpPr>
          <p:nvPr/>
        </p:nvSpPr>
        <p:spPr bwMode="auto">
          <a:xfrm>
            <a:off x="0" y="58050"/>
            <a:ext cx="65" cy="341099"/>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8282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4007</TotalTime>
  <Words>1417</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Aptos Display</vt:lpstr>
      <vt:lpstr>Arial</vt:lpstr>
      <vt:lpstr>Office Theme</vt:lpstr>
      <vt:lpstr>Incorporating Humor into Writing</vt:lpstr>
      <vt:lpstr>Reasons to Incorporate Humor</vt:lpstr>
      <vt:lpstr>Ways to Incorporate Humor</vt:lpstr>
      <vt:lpstr>Fresh Perspectives on Familiar Things</vt:lpstr>
      <vt:lpstr>Exaggeration</vt:lpstr>
      <vt:lpstr>Subverting Expectations</vt:lpstr>
      <vt:lpstr>Unusual Juxtaposition</vt:lpstr>
      <vt:lpstr>Wordplay</vt:lpstr>
      <vt:lpstr>Repetition</vt:lpstr>
      <vt:lpstr>Absurdity</vt:lpstr>
      <vt:lpstr>Making Characters Suffer</vt:lpstr>
      <vt:lpstr>Dark Humor – Really Making Characters Suffer</vt:lpstr>
      <vt:lpstr>Inherently Funny Characters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Nicholson</dc:creator>
  <cp:lastModifiedBy>Christopher Nicholson</cp:lastModifiedBy>
  <cp:revision>1</cp:revision>
  <dcterms:created xsi:type="dcterms:W3CDTF">2024-04-11T00:43:55Z</dcterms:created>
  <dcterms:modified xsi:type="dcterms:W3CDTF">2024-04-16T21:27:36Z</dcterms:modified>
</cp:coreProperties>
</file>